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B781-64C7-CC48-85C7-3F82355D3104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37E0-4A66-204C-843A-C2661239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B781-64C7-CC48-85C7-3F82355D3104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37E0-4A66-204C-843A-C2661239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08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B781-64C7-CC48-85C7-3F82355D3104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37E0-4A66-204C-843A-C2661239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4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B781-64C7-CC48-85C7-3F82355D3104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37E0-4A66-204C-843A-C2661239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1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B781-64C7-CC48-85C7-3F82355D3104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37E0-4A66-204C-843A-C2661239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0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B781-64C7-CC48-85C7-3F82355D3104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37E0-4A66-204C-843A-C2661239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5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B781-64C7-CC48-85C7-3F82355D3104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37E0-4A66-204C-843A-C2661239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0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B781-64C7-CC48-85C7-3F82355D3104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37E0-4A66-204C-843A-C2661239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8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B781-64C7-CC48-85C7-3F82355D3104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37E0-4A66-204C-843A-C2661239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4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B781-64C7-CC48-85C7-3F82355D3104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37E0-4A66-204C-843A-C2661239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48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B781-64C7-CC48-85C7-3F82355D3104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37E0-4A66-204C-843A-C2661239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8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2B781-64C7-CC48-85C7-3F82355D3104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837E0-4A66-204C-843A-C2661239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6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0158" y="2383679"/>
            <a:ext cx="7383585" cy="1802912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BROWN-EYED</a:t>
            </a:r>
            <a:br>
              <a:rPr lang="en-US" sz="8000" b="1" dirty="0" smtClean="0"/>
            </a:br>
            <a:r>
              <a:rPr lang="en-US" sz="8000" b="1" dirty="0"/>
              <a:t/>
            </a:r>
            <a:br>
              <a:rPr lang="en-US" sz="8000" b="1" dirty="0"/>
            </a:br>
            <a:r>
              <a:rPr lang="en-US" sz="8000" b="1" dirty="0" smtClean="0"/>
              <a:t> NOT ALLOWED</a:t>
            </a:r>
            <a:endParaRPr lang="en-US" sz="8000" b="1" dirty="0"/>
          </a:p>
        </p:txBody>
      </p:sp>
      <p:sp>
        <p:nvSpPr>
          <p:cNvPr id="5" name="&quot;No&quot; Symbol 4"/>
          <p:cNvSpPr/>
          <p:nvPr/>
        </p:nvSpPr>
        <p:spPr>
          <a:xfrm>
            <a:off x="136772" y="0"/>
            <a:ext cx="8909538" cy="6858000"/>
          </a:xfrm>
          <a:prstGeom prst="noSmoking">
            <a:avLst>
              <a:gd name="adj" fmla="val 7534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6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lose-Up of a Blue Ey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210" y="3158836"/>
            <a:ext cx="5336925" cy="35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90151" y="915098"/>
            <a:ext cx="7383585" cy="1802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/>
              <a:t>BLUE-EYED</a:t>
            </a:r>
            <a:br>
              <a:rPr lang="en-US" sz="8000" b="1" dirty="0" smtClean="0"/>
            </a:br>
            <a:r>
              <a:rPr lang="en-US" sz="8000" b="1" dirty="0" smtClean="0"/>
              <a:t> ONLY!!!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925031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40158" y="2383679"/>
            <a:ext cx="7383585" cy="1802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>
                <a:solidFill>
                  <a:srgbClr val="FF0000"/>
                </a:solidFill>
              </a:rPr>
              <a:t>WARNING </a:t>
            </a:r>
          </a:p>
          <a:p>
            <a:endParaRPr lang="en-US" sz="8000" b="1" dirty="0"/>
          </a:p>
          <a:p>
            <a:r>
              <a:rPr lang="en-US" sz="8000" b="1" dirty="0" smtClean="0"/>
              <a:t>BROWN-EYED PEOPLE HERE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193552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8546" y="1233714"/>
            <a:ext cx="8894618" cy="1802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</a:rPr>
              <a:t>BROWN-EYED</a:t>
            </a:r>
            <a:r>
              <a:rPr lang="en-US" sz="8000" b="1" dirty="0" smtClean="0">
                <a:solidFill>
                  <a:srgbClr val="FF0000"/>
                </a:solidFill>
              </a:rPr>
              <a:t> </a:t>
            </a:r>
            <a:r>
              <a:rPr lang="en-US" sz="8000" b="1" dirty="0" smtClean="0"/>
              <a:t>PEOPLE MUST NOT SPEAK</a:t>
            </a:r>
          </a:p>
        </p:txBody>
      </p:sp>
      <p:pic>
        <p:nvPicPr>
          <p:cNvPr id="2050" name="Picture 2" descr="http://publigence.com/drupal/sites/default/files/images/No%20talking.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92738"/>
            <a:ext cx="3765262" cy="376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962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8546" y="928916"/>
            <a:ext cx="8894618" cy="1802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BLUE-EYED </a:t>
            </a:r>
            <a:r>
              <a:rPr lang="en-US" sz="8000" b="1" dirty="0" smtClean="0"/>
              <a:t>PEOPLE ARE IN CHARGE!</a:t>
            </a:r>
          </a:p>
        </p:txBody>
      </p:sp>
      <p:pic>
        <p:nvPicPr>
          <p:cNvPr id="5" name="Picture 2" descr="Close-Up of a Blue Ey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210" y="3158836"/>
            <a:ext cx="5336925" cy="35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658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BROWN-EYED   NOT ALLOWED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BROWN-EYED   NOT ALLOWED</dc:title>
  <dc:creator>Katie Wellbrook</dc:creator>
  <cp:lastModifiedBy>bwellbrook</cp:lastModifiedBy>
  <cp:revision>7</cp:revision>
  <dcterms:created xsi:type="dcterms:W3CDTF">2013-07-15T14:42:41Z</dcterms:created>
  <dcterms:modified xsi:type="dcterms:W3CDTF">2013-07-16T08:07:51Z</dcterms:modified>
</cp:coreProperties>
</file>